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lv-L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3337345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23084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655733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780370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982644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327612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4034701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222622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997033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750141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v-LV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348312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26368-6A44-4DDA-BDAE-79584BB26665}" type="datetimeFigureOut">
              <a:rPr lang="lv-LV" smtClean="0"/>
              <a:t>21.12.2025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08A3A-45BD-4E8A-AA4A-0E15FC1710A9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76350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v-L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v-LV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42"/>
            <a:ext cx="12193855" cy="685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4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42"/>
            <a:ext cx="12193855" cy="685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8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468"/>
            <a:ext cx="12199957" cy="685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92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280"/>
            <a:ext cx="12210333" cy="684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42"/>
            <a:ext cx="12193855" cy="685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6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59" y="0"/>
            <a:ext cx="12223659" cy="684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67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1"/>
            <a:ext cx="12193856" cy="685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42"/>
            <a:ext cx="12193855" cy="685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58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1"/>
            <a:ext cx="12192000" cy="6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66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753" y="-105746"/>
            <a:ext cx="12577305" cy="69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0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5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42"/>
            <a:ext cx="12193855" cy="685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5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69"/>
            <a:ext cx="12192000" cy="6869338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768146"/>
              </p:ext>
            </p:extLst>
          </p:nvPr>
        </p:nvGraphicFramePr>
        <p:xfrm>
          <a:off x="292356" y="152336"/>
          <a:ext cx="11638391" cy="6510382"/>
        </p:xfrm>
        <a:graphic>
          <a:graphicData uri="http://schemas.openxmlformats.org/drawingml/2006/table">
            <a:tbl>
              <a:tblPr/>
              <a:tblGrid>
                <a:gridCol w="555584"/>
                <a:gridCol w="2462234"/>
                <a:gridCol w="1167983"/>
                <a:gridCol w="1370113"/>
                <a:gridCol w="530337"/>
                <a:gridCol w="504740"/>
                <a:gridCol w="504740"/>
                <a:gridCol w="504740"/>
                <a:gridCol w="504740"/>
                <a:gridCol w="504740"/>
                <a:gridCol w="504740"/>
                <a:gridCol w="504740"/>
                <a:gridCol w="504740"/>
                <a:gridCol w="504740"/>
                <a:gridCol w="504740"/>
                <a:gridCol w="504740"/>
              </a:tblGrid>
              <a:tr h="432523">
                <a:tc>
                  <a:txBody>
                    <a:bodyPr/>
                    <a:lstStyle/>
                    <a:p>
                      <a:r>
                        <a:rPr lang="lv-LV" sz="1400" dirty="0"/>
                        <a:t>WBS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Uzdevums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Prioritāte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Sarežģītība </a:t>
                      </a:r>
                    </a:p>
                    <a:p>
                      <a:r>
                        <a:rPr lang="lv-LV" sz="1400" dirty="0" smtClean="0"/>
                        <a:t>(1-5)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N4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N5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N6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N7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N8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N9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N10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N11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N12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89690">
                <a:tc>
                  <a:txBody>
                    <a:bodyPr/>
                    <a:lstStyle/>
                    <a:p>
                      <a:r>
                        <a:rPr lang="lv-LV" sz="1400" dirty="0"/>
                        <a:t>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Produkta definēšana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631">
                <a:tc>
                  <a:txBody>
                    <a:bodyPr/>
                    <a:lstStyle/>
                    <a:p>
                      <a:r>
                        <a:rPr lang="lv-LV" sz="1400"/>
                        <a:t>1.1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Tirgus analīze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 dirty="0"/>
                        <a:t>1.2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Lietotāju stāsti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Vidēja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2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/>
                        <a:t>1.3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UI/UX prototips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Vidēja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2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/>
                        <a:t>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b="1"/>
                        <a:t>1. sprints: kodols</a:t>
                      </a:r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631">
                <a:tc>
                  <a:txBody>
                    <a:bodyPr/>
                    <a:lstStyle/>
                    <a:p>
                      <a:r>
                        <a:rPr lang="lv-LV" sz="1400"/>
                        <a:t>2.1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DB arhitektūra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5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631">
                <a:tc>
                  <a:txBody>
                    <a:bodyPr/>
                    <a:lstStyle/>
                    <a:p>
                      <a:r>
                        <a:rPr lang="lv-LV" sz="1400"/>
                        <a:t>2.2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Vadības panelis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631">
                <a:tc>
                  <a:txBody>
                    <a:bodyPr/>
                    <a:lstStyle/>
                    <a:p>
                      <a:r>
                        <a:rPr lang="lv-LV" sz="1400" dirty="0"/>
                        <a:t>2.3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Sprinta demo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74282">
                <a:tc>
                  <a:txBody>
                    <a:bodyPr/>
                    <a:lstStyle/>
                    <a:p>
                      <a:r>
                        <a:rPr lang="lv-LV" sz="1400" dirty="0"/>
                        <a:t>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b="1" dirty="0"/>
                        <a:t>2. sprints: rezervācijas &amp; SMS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51222">
                <a:tc>
                  <a:txBody>
                    <a:bodyPr/>
                    <a:lstStyle/>
                    <a:p>
                      <a:r>
                        <a:rPr lang="lv-LV" sz="1400"/>
                        <a:t>3.1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Rezervāciju modulis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5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631">
                <a:tc>
                  <a:txBody>
                    <a:bodyPr/>
                    <a:lstStyle/>
                    <a:p>
                      <a:r>
                        <a:rPr lang="lv-LV" sz="1400"/>
                        <a:t>3.2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SMS integrācija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/>
                        <a:t>3.3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Testēšana (QA)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12751">
                <a:tc>
                  <a:txBody>
                    <a:bodyPr/>
                    <a:lstStyle/>
                    <a:p>
                      <a:r>
                        <a:rPr lang="lv-LV" sz="1400"/>
                        <a:t>4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b="1"/>
                        <a:t>3. sprints: beta &amp; palaišana</a:t>
                      </a:r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4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/>
                        <a:t>4.1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/>
                        <a:t>Datu migrācija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5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51222">
                <a:tc>
                  <a:txBody>
                    <a:bodyPr/>
                    <a:lstStyle/>
                    <a:p>
                      <a:r>
                        <a:rPr lang="lv-LV" sz="1400"/>
                        <a:t>4.2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b="0" dirty="0" err="1" smtClean="0"/>
                        <a:t>Komercializācijas</a:t>
                      </a:r>
                      <a:r>
                        <a:rPr lang="lv-LV" sz="1400" b="0" dirty="0" smtClean="0"/>
                        <a:t> pakete</a:t>
                      </a:r>
                      <a:endParaRPr lang="lv-LV" sz="1400" b="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Augsta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89690">
                <a:tc>
                  <a:txBody>
                    <a:bodyPr/>
                    <a:lstStyle/>
                    <a:p>
                      <a:r>
                        <a:rPr lang="lv-LV" sz="1400"/>
                        <a:t>4.3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Personāla apmācības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Vidēja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8161">
                <a:tc>
                  <a:txBody>
                    <a:bodyPr/>
                    <a:lstStyle/>
                    <a:p>
                      <a:r>
                        <a:rPr lang="lv-LV" sz="1400"/>
                        <a:t>4.4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Nodošana 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Kritiska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 smtClean="0"/>
                        <a:t>3</a:t>
                      </a:r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lv-LV" sz="1400" dirty="0"/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lv-LV" sz="1400" dirty="0"/>
                        <a:t>■</a:t>
                      </a:r>
                    </a:p>
                  </a:txBody>
                  <a:tcPr marL="12684" marR="12684" marT="6342" marB="63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093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146</Words>
  <Application>Microsoft Office PowerPoint</Application>
  <PresentationFormat>Widescreen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</cp:revision>
  <dcterms:created xsi:type="dcterms:W3CDTF">2025-12-21T11:52:23Z</dcterms:created>
  <dcterms:modified xsi:type="dcterms:W3CDTF">2025-12-21T11:56:04Z</dcterms:modified>
</cp:coreProperties>
</file>

<file path=docProps/thumbnail.jpeg>
</file>